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Devise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Collaborate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Devise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Collaborate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2592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332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Calibri</vt:lpstr>
      <vt:lpstr>Arial</vt:lpstr>
      <vt:lpstr>Quicksand SemiBold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2023-10-19T06:44:02Z</dcterms:modified>
  <cp:category/>
  <dc:identifier/>
  <cp:contentStatus/>
  <dc:language/>
  <cp:version/>
</cp:coreProperties>
</file>